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76" r:id="rId3"/>
    <p:sldId id="270" r:id="rId4"/>
    <p:sldId id="268" r:id="rId5"/>
    <p:sldId id="272" r:id="rId6"/>
    <p:sldId id="271" r:id="rId7"/>
    <p:sldId id="273" r:id="rId8"/>
    <p:sldId id="274" r:id="rId9"/>
    <p:sldId id="275" r:id="rId10"/>
    <p:sldId id="266" r:id="rId11"/>
    <p:sldId id="277" r:id="rId12"/>
    <p:sldId id="279" r:id="rId13"/>
    <p:sldId id="267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D413"/>
    <a:srgbClr val="26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9"/>
    <p:restoredTop sz="93645" autoAdjust="0"/>
  </p:normalViewPr>
  <p:slideViewPr>
    <p:cSldViewPr>
      <p:cViewPr>
        <p:scale>
          <a:sx n="130" d="100"/>
          <a:sy n="130" d="100"/>
        </p:scale>
        <p:origin x="2496" y="1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92B2-C206-7941-B15F-3F38DBC49E84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934C-B050-924D-9D63-87706197B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K_basis_ppt_BPM 1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4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CE5A-59C3-4CD8-84AC-BF230539D2DD}" type="datetimeFigureOut">
              <a:rPr lang="en-US" smtClean="0"/>
              <a:pPr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DFAB-3780-42B6-85E6-1D9E7942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514600"/>
            <a:ext cx="81534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600" dirty="0" err="1" smtClean="0">
                <a:solidFill>
                  <a:schemeClr val="bg1"/>
                </a:solidFill>
              </a:rPr>
              <a:t>GreenKidz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Lès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di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Obra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di</a:t>
            </a:r>
            <a:r>
              <a:rPr lang="en-US" sz="2600" dirty="0" smtClean="0">
                <a:solidFill>
                  <a:schemeClr val="bg1"/>
                </a:solidFill>
              </a:rPr>
              <a:t> Man</a:t>
            </a:r>
          </a:p>
          <a:p>
            <a:pPr>
              <a:lnSpc>
                <a:spcPct val="90000"/>
              </a:lnSpc>
            </a:pPr>
            <a:r>
              <a:rPr lang="en-US" sz="5000" dirty="0" smtClean="0">
                <a:solidFill>
                  <a:schemeClr val="bg1"/>
                </a:solidFill>
              </a:rPr>
              <a:t>“</a:t>
            </a:r>
            <a:r>
              <a:rPr lang="en-US" sz="5000" dirty="0" err="1" smtClean="0">
                <a:solidFill>
                  <a:schemeClr val="bg1"/>
                </a:solidFill>
              </a:rPr>
              <a:t>Traha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</a:rPr>
              <a:t>bo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</a:rPr>
              <a:t>propio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5000" dirty="0" err="1" smtClean="0">
                <a:solidFill>
                  <a:schemeClr val="bg1"/>
                </a:solidFill>
              </a:rPr>
              <a:t>Bunita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</a:rPr>
              <a:t>oséano</a:t>
            </a:r>
            <a:r>
              <a:rPr lang="en-US" sz="5000" dirty="0" smtClean="0">
                <a:solidFill>
                  <a:schemeClr val="bg1"/>
                </a:solidFill>
              </a:rPr>
              <a:t>”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220200" cy="61721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6199"/>
            <a:ext cx="9144000" cy="533401"/>
          </a:xfrm>
        </p:spPr>
        <p:txBody>
          <a:bodyPr>
            <a:noAutofit/>
          </a:bodyPr>
          <a:lstStyle/>
          <a:p>
            <a:r>
              <a:rPr lang="pap-AN" sz="2600" dirty="0" smtClean="0">
                <a:solidFill>
                  <a:srgbClr val="FFFFFF"/>
                </a:solidFill>
              </a:rPr>
              <a:t>Nos ta bai </a:t>
            </a:r>
            <a:r>
              <a:rPr lang="pap-AN" sz="2600" dirty="0" err="1" smtClean="0">
                <a:solidFill>
                  <a:srgbClr val="FFFFFF"/>
                </a:solidFill>
              </a:rPr>
              <a:t>reusá</a:t>
            </a:r>
            <a:r>
              <a:rPr lang="pap-AN" sz="2600" dirty="0" smtClean="0">
                <a:solidFill>
                  <a:srgbClr val="FFFFFF"/>
                </a:solidFill>
              </a:rPr>
              <a:t> plèstik dor di traha algu bunita kuné. </a:t>
            </a:r>
            <a:endParaRPr lang="pap-AN" sz="2600" dirty="0">
              <a:solidFill>
                <a:srgbClr val="FFFFFF"/>
              </a:solidFill>
            </a:endParaRPr>
          </a:p>
        </p:txBody>
      </p:sp>
      <p:pic>
        <p:nvPicPr>
          <p:cNvPr id="4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4030" y="3886200"/>
            <a:ext cx="13799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8842" y="4140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Papel</a:t>
            </a:r>
            <a:endParaRPr lang="pap-AN" sz="2000" dirty="0">
              <a:latin typeface="Calibri" charset="0"/>
            </a:endParaRPr>
          </a:p>
        </p:txBody>
      </p:sp>
      <p:pic>
        <p:nvPicPr>
          <p:cNvPr id="8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646334" y="13716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Repi di plèstik</a:t>
            </a:r>
            <a:endParaRPr lang="pap-AN" sz="2000" dirty="0">
              <a:latin typeface="Calibri" charset="0"/>
            </a:endParaRPr>
          </a:p>
        </p:txBody>
      </p:sp>
      <p:pic>
        <p:nvPicPr>
          <p:cNvPr id="10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45534" y="33528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Dòpi di plèstik</a:t>
            </a:r>
            <a:endParaRPr lang="pap-AN" sz="2000" dirty="0">
              <a:latin typeface="Calibri" charset="0"/>
            </a:endParaRPr>
          </a:p>
        </p:txBody>
      </p:sp>
      <p:pic>
        <p:nvPicPr>
          <p:cNvPr id="12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990600"/>
            <a:ext cx="1262590" cy="97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16648" y="1219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Tela</a:t>
            </a:r>
            <a:endParaRPr lang="pap-AN" sz="2000" dirty="0">
              <a:latin typeface="Calibri" charset="0"/>
            </a:endParaRPr>
          </a:p>
        </p:txBody>
      </p:sp>
      <p:pic>
        <p:nvPicPr>
          <p:cNvPr id="14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2286000"/>
            <a:ext cx="1325508" cy="102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636924" y="25146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Hilu</a:t>
            </a:r>
            <a:endParaRPr lang="pap-AN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20200" cy="63377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3401"/>
          </a:xfrm>
        </p:spPr>
        <p:txBody>
          <a:bodyPr>
            <a:normAutofit/>
          </a:bodyPr>
          <a:lstStyle/>
          <a:p>
            <a:r>
              <a:rPr lang="pap-AN" sz="2800" dirty="0" smtClean="0">
                <a:solidFill>
                  <a:srgbClr val="FFFFFF"/>
                </a:solidFill>
              </a:rPr>
              <a:t>Nos ta ban sigui traha den grupo. </a:t>
            </a:r>
            <a:endParaRPr lang="pap-AN" sz="2800" dirty="0">
              <a:solidFill>
                <a:srgbClr val="FFFFFF"/>
              </a:solidFill>
            </a:endParaRPr>
          </a:p>
        </p:txBody>
      </p:sp>
      <p:pic>
        <p:nvPicPr>
          <p:cNvPr id="4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7359" y="4282729"/>
            <a:ext cx="1557041" cy="12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05200" y="44958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Kòrta i plak</a:t>
            </a:r>
            <a:endParaRPr lang="pap-AN" sz="2000" dirty="0">
              <a:latin typeface="Calibri" charset="0"/>
            </a:endParaRPr>
          </a:p>
        </p:txBody>
      </p:sp>
      <p:pic>
        <p:nvPicPr>
          <p:cNvPr id="8" name="Picture 2" descr="tekstballon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799"/>
            <a:ext cx="147856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10200" y="3524865"/>
            <a:ext cx="990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Klùr i fèrf </a:t>
            </a:r>
            <a:endParaRPr lang="pap-AN" sz="2000" dirty="0">
              <a:latin typeface="Calibri" charset="0"/>
            </a:endParaRPr>
          </a:p>
        </p:txBody>
      </p:sp>
      <p:pic>
        <p:nvPicPr>
          <p:cNvPr id="10" name="Picture 2" descr="tekstballo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3317746"/>
            <a:ext cx="1622472" cy="125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505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Sker i pinta </a:t>
            </a:r>
            <a:endParaRPr lang="pap-AN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"/>
          <p:cNvSpPr>
            <a:spLocks noChangeArrowheads="1"/>
          </p:cNvSpPr>
          <p:nvPr/>
        </p:nvSpPr>
        <p:spPr bwMode="auto">
          <a:xfrm>
            <a:off x="2209608" y="381481"/>
            <a:ext cx="6248558" cy="175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endParaRPr lang="nl-NL" sz="4500"/>
          </a:p>
        </p:txBody>
      </p:sp>
      <p:sp>
        <p:nvSpPr>
          <p:cNvPr id="80898" name="Content Placeholder 2"/>
          <p:cNvSpPr txBox="1">
            <a:spLocks/>
          </p:cNvSpPr>
          <p:nvPr/>
        </p:nvSpPr>
        <p:spPr bwMode="auto">
          <a:xfrm>
            <a:off x="-6791" y="106527"/>
            <a:ext cx="9144000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sz="2500">
                <a:solidFill>
                  <a:schemeClr val="bg1"/>
                </a:solidFill>
                <a:latin typeface="Calibri" charset="0"/>
              </a:rPr>
              <a:t>GREENKIDZ  WORKSHOP-EVALUATIE</a:t>
            </a:r>
          </a:p>
        </p:txBody>
      </p:sp>
      <p:sp>
        <p:nvSpPr>
          <p:cNvPr id="80899" name="Rectangle 10"/>
          <p:cNvSpPr>
            <a:spLocks noChangeArrowheads="1"/>
          </p:cNvSpPr>
          <p:nvPr/>
        </p:nvSpPr>
        <p:spPr bwMode="auto">
          <a:xfrm>
            <a:off x="2356282" y="-12957"/>
            <a:ext cx="6248558" cy="17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endParaRPr lang="nl-NL" sz="4500"/>
          </a:p>
        </p:txBody>
      </p:sp>
      <p:pic>
        <p:nvPicPr>
          <p:cNvPr id="80900" name="Picture 1" descr="GK excursie Dividivi schoo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8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ekstballon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803481"/>
            <a:ext cx="2362200" cy="17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971800"/>
            <a:ext cx="1676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ap-AN" sz="2200" dirty="0" err="1" smtClean="0">
                <a:solidFill>
                  <a:srgbClr val="008000"/>
                </a:solidFill>
                <a:latin typeface="Calibri" charset="0"/>
              </a:rPr>
              <a:t>Yubi</a:t>
            </a:r>
            <a:r>
              <a:rPr lang="pap-AN" sz="2200" dirty="0" smtClean="0">
                <a:solidFill>
                  <a:srgbClr val="008000"/>
                </a:solidFill>
                <a:latin typeface="Calibri" charset="0"/>
              </a:rPr>
              <a:t> no ta tira nada afó</a:t>
            </a:r>
            <a:endParaRPr lang="pap-AN" sz="2200" dirty="0">
              <a:solidFill>
                <a:srgbClr val="008000"/>
              </a:solidFill>
              <a:latin typeface="Calibri" charset="0"/>
            </a:endParaRPr>
          </a:p>
        </p:txBody>
      </p:sp>
      <p:pic>
        <p:nvPicPr>
          <p:cNvPr id="9" name="Picture 2" descr="tekstballon_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399676"/>
            <a:ext cx="266700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4460" y="2583165"/>
            <a:ext cx="1765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ap-AN" sz="2000" dirty="0" smtClean="0">
                <a:latin typeface="Calibri" charset="0"/>
              </a:rPr>
              <a:t>E ta un artista di </a:t>
            </a:r>
            <a:r>
              <a:rPr lang="pap-AN" sz="2000" dirty="0" smtClean="0">
                <a:latin typeface="Calibri" charset="0"/>
              </a:rPr>
              <a:t>resiklahe di </a:t>
            </a:r>
            <a:r>
              <a:rPr lang="pap-AN" sz="2000" dirty="0" smtClean="0">
                <a:latin typeface="Calibri" charset="0"/>
              </a:rPr>
              <a:t>bèrdè</a:t>
            </a:r>
            <a:endParaRPr lang="pap-AN" sz="2000" dirty="0">
              <a:latin typeface="Calibri" charset="0"/>
            </a:endParaRPr>
          </a:p>
        </p:txBody>
      </p:sp>
      <p:pic>
        <p:nvPicPr>
          <p:cNvPr id="11" name="Picture 2" descr="tekstballon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777317" y="2057400"/>
            <a:ext cx="2833283" cy="25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24600" y="3200400"/>
            <a:ext cx="228024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pap-AN" sz="3500" dirty="0" smtClean="0">
                <a:solidFill>
                  <a:srgbClr val="26A808"/>
                </a:solidFill>
                <a:latin typeface="Calibri" charset="0"/>
              </a:rPr>
              <a:t>Boso tambe ta un?</a:t>
            </a:r>
            <a:endParaRPr lang="pap-AN" sz="3500" dirty="0">
              <a:solidFill>
                <a:srgbClr val="26A808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0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3377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448800" cy="457201"/>
          </a:xfrm>
        </p:spPr>
        <p:txBody>
          <a:bodyPr>
            <a:normAutofit fontScale="90000"/>
          </a:bodyPr>
          <a:lstStyle/>
          <a:p>
            <a:r>
              <a:rPr lang="pap-AN" sz="2600" dirty="0" smtClean="0">
                <a:solidFill>
                  <a:schemeClr val="bg1"/>
                </a:solidFill>
              </a:rPr>
              <a:t>Hopi éksito i pasa dushi hasiendo obra di man!</a:t>
            </a:r>
            <a:endParaRPr lang="pap-AN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6199"/>
            <a:ext cx="9144000" cy="533401"/>
          </a:xfrm>
        </p:spPr>
        <p:txBody>
          <a:bodyPr>
            <a:normAutofit/>
          </a:bodyPr>
          <a:lstStyle/>
          <a:p>
            <a:r>
              <a:rPr lang="pap-AN" sz="2800" dirty="0" smtClean="0">
                <a:solidFill>
                  <a:schemeClr val="bg1">
                    <a:lumMod val="95000"/>
                  </a:schemeClr>
                </a:solidFill>
              </a:rPr>
              <a:t>Traha huntu un oséano kolorido ku material di resiklahe. 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kinderen tekening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685800"/>
            <a:ext cx="94956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eelandsch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1361"/>
            <a:ext cx="11049000" cy="68893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52600" y="609600"/>
            <a:ext cx="54102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pap-AN" dirty="0" smtClean="0">
                <a:solidFill>
                  <a:schemeClr val="bg1"/>
                </a:solidFill>
              </a:rPr>
              <a:t>Kòrsou ta rondoná ku laman bunita. </a:t>
            </a:r>
            <a:endParaRPr lang="pap-A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/>
          </a:bodyPr>
          <a:lstStyle/>
          <a:p>
            <a:r>
              <a:rPr lang="pap-AN" sz="3200" dirty="0" smtClean="0">
                <a:solidFill>
                  <a:schemeClr val="bg1"/>
                </a:solidFill>
              </a:rPr>
              <a:t>Tur hende tin plaser di nos bunita isla i laman!</a:t>
            </a:r>
            <a:endParaRPr lang="pap-AN" sz="3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83" y="666885"/>
            <a:ext cx="9699565" cy="6191115"/>
          </a:xfrm>
          <a:prstGeom prst="rect">
            <a:avLst/>
          </a:prstGeom>
        </p:spPr>
      </p:pic>
      <p:pic>
        <p:nvPicPr>
          <p:cNvPr id="11" name="Picture 10" descr="duik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0400"/>
            <a:ext cx="268784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2209800" cy="32002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67200"/>
            <a:ext cx="2687840" cy="238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16" y="1371600"/>
            <a:ext cx="1371600" cy="263680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524000" y="1264895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Turista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00962" y="1583228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Mucha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79258" y="5054074"/>
            <a:ext cx="26670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Mayor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122730" y="5674411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Sambuyadó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52400"/>
            <a:ext cx="9944350" cy="7391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838200"/>
            <a:ext cx="62484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pap-AN" dirty="0" smtClean="0">
                <a:solidFill>
                  <a:schemeClr val="tx2">
                    <a:lumMod val="50000"/>
                  </a:schemeClr>
                </a:solidFill>
              </a:rPr>
              <a:t>Lamentablemente tin hopi plèstik ta drenta laman.</a:t>
            </a:r>
            <a:endParaRPr lang="pap-AN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20200" cy="6248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/>
          </a:bodyPr>
          <a:lstStyle/>
          <a:p>
            <a:r>
              <a:rPr lang="pap-AN" sz="3000" dirty="0" smtClean="0">
                <a:solidFill>
                  <a:schemeClr val="bg1"/>
                </a:solidFill>
              </a:rPr>
              <a:t>Esaki ta malu pa medio </a:t>
            </a:r>
            <a:r>
              <a:rPr lang="pap-AN" sz="3000" dirty="0" smtClean="0">
                <a:solidFill>
                  <a:schemeClr val="bg1"/>
                </a:solidFill>
              </a:rPr>
              <a:t>ambiente …</a:t>
            </a:r>
            <a:endParaRPr lang="pap-AN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/>
          </a:bodyPr>
          <a:lstStyle/>
          <a:p>
            <a:r>
              <a:rPr lang="pap-AN" sz="3000" dirty="0" smtClean="0">
                <a:solidFill>
                  <a:schemeClr val="bg1"/>
                </a:solidFill>
              </a:rPr>
              <a:t>Esaki ta malu pa bestia i </a:t>
            </a:r>
            <a:r>
              <a:rPr lang="pap-AN" sz="3000" dirty="0" smtClean="0">
                <a:solidFill>
                  <a:schemeClr val="bg1"/>
                </a:solidFill>
              </a:rPr>
              <a:t>hende ...</a:t>
            </a:r>
            <a:endParaRPr lang="pap-AN" sz="3000" dirty="0">
              <a:solidFill>
                <a:schemeClr val="bg1"/>
              </a:solidFill>
            </a:endParaRPr>
          </a:p>
        </p:txBody>
      </p:sp>
      <p:pic>
        <p:nvPicPr>
          <p:cNvPr id="2" name="Picture 1" descr="dier me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3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534400" cy="685801"/>
          </a:xfrm>
        </p:spPr>
        <p:txBody>
          <a:bodyPr>
            <a:normAutofit/>
          </a:bodyPr>
          <a:lstStyle/>
          <a:p>
            <a:r>
              <a:rPr lang="pap-AN" sz="3000" dirty="0" smtClean="0">
                <a:solidFill>
                  <a:schemeClr val="bg1"/>
                </a:solidFill>
              </a:rPr>
              <a:t>Pues no tira plèstik nunka den laman!</a:t>
            </a:r>
            <a:endParaRPr lang="pap-AN" sz="3000" dirty="0">
              <a:solidFill>
                <a:schemeClr val="bg1"/>
              </a:solidFill>
            </a:endParaRPr>
          </a:p>
        </p:txBody>
      </p:sp>
      <p:pic>
        <p:nvPicPr>
          <p:cNvPr id="4" name="Picture 3" descr="full trash ca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7" y="-11501"/>
            <a:ext cx="1676400" cy="24614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60" y="685801"/>
            <a:ext cx="449174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pap-AN" sz="2800" dirty="0" smtClean="0">
              <a:solidFill>
                <a:srgbClr val="10253F"/>
              </a:solidFill>
            </a:endParaRPr>
          </a:p>
          <a:p>
            <a:pPr>
              <a:lnSpc>
                <a:spcPct val="80000"/>
              </a:lnSpc>
            </a:pPr>
            <a:r>
              <a:rPr lang="pap-AN" sz="2800" dirty="0" smtClean="0">
                <a:solidFill>
                  <a:srgbClr val="10253F"/>
                </a:solidFill>
              </a:rPr>
              <a:t>Tira esaki den baki di sushi…</a:t>
            </a:r>
            <a:endParaRPr lang="pap-AN" sz="2800" dirty="0">
              <a:solidFill>
                <a:srgbClr val="10253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72138" y="2104592"/>
            <a:ext cx="475746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ap-AN" sz="3800" dirty="0" smtClean="0">
                <a:solidFill>
                  <a:srgbClr val="10253F"/>
                </a:solidFill>
              </a:rPr>
              <a:t>… òf hiba esaki huntu ku bo mayornan na un Stashon di Resiklahe.</a:t>
            </a:r>
            <a:endParaRPr lang="pap-AN" sz="3800" dirty="0">
              <a:solidFill>
                <a:srgbClr val="10253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98800"/>
            <a:ext cx="7762324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eelandsch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1361"/>
            <a:ext cx="11049000" cy="68893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62200" y="609600"/>
            <a:ext cx="45720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pap-AN" sz="4000" dirty="0" smtClean="0">
                <a:solidFill>
                  <a:schemeClr val="bg1"/>
                </a:solidFill>
              </a:rPr>
              <a:t>Asina nos tur ta sòru pa tene laman i oséano limpi.  </a:t>
            </a:r>
            <a:endParaRPr lang="pap-A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178</Words>
  <Application>Microsoft Macintosh PowerPoint</Application>
  <PresentationFormat>On-screen Show (4:3)</PresentationFormat>
  <Paragraphs>33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MS PGothic</vt:lpstr>
      <vt:lpstr>ＭＳ Ｐゴシック</vt:lpstr>
      <vt:lpstr>Office Theme</vt:lpstr>
      <vt:lpstr>PowerPoint Presentation</vt:lpstr>
      <vt:lpstr>Traha huntu un oséano kolorido ku material di resiklahe. </vt:lpstr>
      <vt:lpstr>PowerPoint Presentation</vt:lpstr>
      <vt:lpstr>Tur hende tin plaser di nos bunita isla i laman!</vt:lpstr>
      <vt:lpstr>PowerPoint Presentation</vt:lpstr>
      <vt:lpstr>Esaki ta malu pa medio ambiente …</vt:lpstr>
      <vt:lpstr>Esaki ta malu pa bestia i hende ...</vt:lpstr>
      <vt:lpstr>Pues no tira plèstik nunka den laman!</vt:lpstr>
      <vt:lpstr>PowerPoint Presentation</vt:lpstr>
      <vt:lpstr>Nos ta bai reusá plèstik dor di traha algu bunita kuné. </vt:lpstr>
      <vt:lpstr>Nos ta ban sigui traha den grupo. </vt:lpstr>
      <vt:lpstr>PowerPoint Presentation</vt:lpstr>
      <vt:lpstr>Hopi éksito i pasa dushi hasiendo obra di man!</vt:lpstr>
      <vt:lpstr>PowerPoint Presentation</vt:lpstr>
    </vt:vector>
  </TitlesOfParts>
  <Company>Microsoft Corporation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Greenkidz Knutselles</dc:title>
  <dc:creator>Corporate Edition</dc:creator>
  <cp:lastModifiedBy>Microsoft Office User</cp:lastModifiedBy>
  <cp:revision>41</cp:revision>
  <dcterms:created xsi:type="dcterms:W3CDTF">2016-04-24T18:33:55Z</dcterms:created>
  <dcterms:modified xsi:type="dcterms:W3CDTF">2018-11-08T18:30:23Z</dcterms:modified>
</cp:coreProperties>
</file>