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60" r:id="rId7"/>
    <p:sldId id="261" r:id="rId8"/>
    <p:sldId id="262" r:id="rId9"/>
    <p:sldId id="263" r:id="rId10"/>
    <p:sldId id="264" r:id="rId11"/>
    <p:sldId id="274" r:id="rId12"/>
    <p:sldId id="266" r:id="rId13"/>
    <p:sldId id="275" r:id="rId14"/>
    <p:sldId id="27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/>
    <p:restoredTop sz="94575"/>
  </p:normalViewPr>
  <p:slideViewPr>
    <p:cSldViewPr snapToGrid="0" snapToObjects="1">
      <p:cViewPr varScale="1">
        <p:scale>
          <a:sx n="106" d="100"/>
          <a:sy n="106" d="100"/>
        </p:scale>
        <p:origin x="20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bijschrift">
  <p:cSld name="Titel en bijschrif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at met bijschrift">
  <p:cSld name="Citaat met bijschrif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amkaartje">
  <p:cSld name="Naamkaartj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amkaartje met citaat">
  <p:cSld name="Naamkaartje met citaa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ar of onwaar">
  <p:cSld name="Waar of onwaa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" y="0"/>
            <a:ext cx="12985274" cy="73088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5879" y="2598330"/>
            <a:ext cx="8248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400" b="1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7400" b="1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Bini</a:t>
            </a:r>
            <a:r>
              <a:rPr lang="nl-NL" sz="7400" b="1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studenten!</a:t>
            </a:r>
            <a:endParaRPr lang="nl-NL" sz="7400" b="1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22514" y="1890444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g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astcollege 5</a:t>
            </a:r>
            <a:endParaRPr lang="nl-NL" sz="40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212980" y="301320"/>
            <a:ext cx="9254493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gaan we doen?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9" y="1619514"/>
            <a:ext cx="7477550" cy="166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Groepjes 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err="1" smtClean="0">
                <a:latin typeface="Apple Braille" charset="0"/>
                <a:ea typeface="Apple Braille" charset="0"/>
                <a:cs typeface="Apple Braille" charset="0"/>
              </a:rPr>
              <a:t>Mindmap</a:t>
            </a: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 over een bepaald klimaat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Meetinstrument over het weer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Presenteren aan elkaar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8" name="Google Shape;206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49" y="3182994"/>
            <a:ext cx="5168777" cy="223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0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276726" y="469231"/>
            <a:ext cx="2213811" cy="193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nl-NL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</a:t>
            </a:r>
            <a:br>
              <a:rPr lang="nl-NL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</a:br>
            <a:r>
              <a:rPr lang="nl-NL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is een </a:t>
            </a:r>
            <a:r>
              <a:rPr lang="nl-NL" dirty="0" err="1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Mindmap</a:t>
            </a:r>
            <a:r>
              <a:rPr lang="nl-NL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?</a:t>
            </a:r>
            <a:endParaRPr lang="nl-NL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212980" y="301320"/>
            <a:ext cx="9254493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Afsluiting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8" y="1619513"/>
            <a:ext cx="10762171" cy="304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Wat heb je deze les geleerd?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Verschil weer en klimaat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Verschillende typen klimaten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Whole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braintraining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Coöperatieve werkvormen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Stap 3 ontdekkend en onderzoekend </a:t>
            </a: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leren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Experimenten opzetten</a:t>
            </a:r>
          </a:p>
        </p:txBody>
      </p:sp>
    </p:spTree>
    <p:extLst>
      <p:ext uri="{BB962C8B-B14F-4D97-AF65-F5344CB8AC3E}">
        <p14:creationId xmlns:p14="http://schemas.microsoft.com/office/powerpoint/2010/main" val="11959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Tekstvak 2"/>
          <p:cNvSpPr txBox="1"/>
          <p:nvPr/>
        </p:nvSpPr>
        <p:spPr>
          <a:xfrm>
            <a:off x="471090" y="445118"/>
            <a:ext cx="5738880" cy="258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399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5399" dirty="0" err="1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wikent</a:t>
            </a:r>
            <a:r>
              <a:rPr lang="nl-NL" sz="5399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!</a:t>
            </a:r>
          </a:p>
          <a:p>
            <a:r>
              <a:rPr lang="nl-NL" sz="5399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Tot donderdag </a:t>
            </a:r>
          </a:p>
          <a:p>
            <a:r>
              <a:rPr lang="nl-NL" sz="5399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21 februari.</a:t>
            </a:r>
            <a:endParaRPr lang="nl-NL" sz="5399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gaan we vandaag doen?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9" y="1619514"/>
            <a:ext cx="5498408" cy="37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Praktische zaken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Whole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brain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training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Weer en klimaat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Mindmap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Weer instrumenten maken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836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-80010"/>
            <a:ext cx="12341785" cy="69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212981" y="301320"/>
            <a:ext cx="3424334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Weer: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9" y="1619514"/>
            <a:ext cx="4062791" cy="166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Wind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Weerslag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Temperatuur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Google Shape;66;p15"/>
          <p:cNvSpPr txBox="1"/>
          <p:nvPr/>
        </p:nvSpPr>
        <p:spPr>
          <a:xfrm>
            <a:off x="6148874" y="301320"/>
            <a:ext cx="3424334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Klimaat: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6" name="Google Shape;68;p15"/>
          <p:cNvSpPr txBox="1"/>
          <p:nvPr/>
        </p:nvSpPr>
        <p:spPr>
          <a:xfrm>
            <a:off x="6060922" y="1619514"/>
            <a:ext cx="4062791" cy="218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Het gemiddelde weer over een langere periode in een bepaald gebied.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157" y="184594"/>
            <a:ext cx="7775955" cy="557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026" y="114300"/>
            <a:ext cx="8434200" cy="570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8920" y="257175"/>
            <a:ext cx="8679594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362" y="142875"/>
            <a:ext cx="9069202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98</Words>
  <Application>Microsoft Macintosh PowerPoint</Application>
  <PresentationFormat>Widescreen</PresentationFormat>
  <Paragraphs>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Apple Braille</vt:lpstr>
      <vt:lpstr>Noto Sans Symbols</vt:lpstr>
      <vt:lpstr>Trebuchet MS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  is een Mindmap?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Microsoft Office User</cp:lastModifiedBy>
  <cp:revision>7</cp:revision>
  <dcterms:modified xsi:type="dcterms:W3CDTF">2020-01-27T18:00:24Z</dcterms:modified>
</cp:coreProperties>
</file>