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76" r:id="rId3"/>
    <p:sldId id="270" r:id="rId4"/>
    <p:sldId id="268" r:id="rId5"/>
    <p:sldId id="272" r:id="rId6"/>
    <p:sldId id="271" r:id="rId7"/>
    <p:sldId id="273" r:id="rId8"/>
    <p:sldId id="274" r:id="rId9"/>
    <p:sldId id="275" r:id="rId10"/>
    <p:sldId id="266" r:id="rId11"/>
    <p:sldId id="277" r:id="rId12"/>
    <p:sldId id="279" r:id="rId13"/>
    <p:sldId id="267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D413"/>
    <a:srgbClr val="26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4"/>
    <p:restoredTop sz="93632" autoAdjust="0"/>
  </p:normalViewPr>
  <p:slideViewPr>
    <p:cSldViewPr>
      <p:cViewPr>
        <p:scale>
          <a:sx n="150" d="100"/>
          <a:sy n="150" d="100"/>
        </p:scale>
        <p:origin x="2720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E92B2-C206-7941-B15F-3F38DBC49E84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934C-B050-924D-9D63-87706197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K_basis_ppt_BPM 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4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5CE5A-59C3-4CD8-84AC-BF230539D2DD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DFAB-3780-42B6-85E6-1D9E7942B6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3065" y="2514600"/>
            <a:ext cx="81534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600" dirty="0" err="1" smtClean="0">
                <a:solidFill>
                  <a:schemeClr val="bg1"/>
                </a:solidFill>
              </a:rPr>
              <a:t>GreenKidz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Knutselles</a:t>
            </a:r>
            <a:endParaRPr lang="en-US" sz="2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5000" dirty="0" smtClean="0">
                <a:solidFill>
                  <a:schemeClr val="bg1"/>
                </a:solidFill>
              </a:rPr>
              <a:t>“</a:t>
            </a:r>
            <a:r>
              <a:rPr lang="en-US" sz="5000" dirty="0" err="1" smtClean="0">
                <a:solidFill>
                  <a:schemeClr val="bg1"/>
                </a:solidFill>
              </a:rPr>
              <a:t>Maak</a:t>
            </a:r>
            <a:r>
              <a:rPr lang="en-US" sz="5000" dirty="0" smtClean="0">
                <a:solidFill>
                  <a:schemeClr val="bg1"/>
                </a:solidFill>
              </a:rPr>
              <a:t> je </a:t>
            </a:r>
            <a:r>
              <a:rPr lang="en-US" sz="5000" dirty="0" err="1" smtClean="0">
                <a:solidFill>
                  <a:schemeClr val="bg1"/>
                </a:solidFill>
              </a:rPr>
              <a:t>eigen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en-US" sz="5000" dirty="0" smtClean="0">
                <a:solidFill>
                  <a:schemeClr val="bg1"/>
                </a:solidFill>
              </a:rPr>
              <a:t>  </a:t>
            </a:r>
            <a:r>
              <a:rPr lang="en-US" sz="5000" dirty="0" err="1" smtClean="0">
                <a:solidFill>
                  <a:schemeClr val="bg1"/>
                </a:solidFill>
              </a:rPr>
              <a:t>prachtige</a:t>
            </a:r>
            <a:r>
              <a:rPr lang="en-US" sz="5000" dirty="0" smtClean="0">
                <a:solidFill>
                  <a:schemeClr val="bg1"/>
                </a:solidFill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</a:rPr>
              <a:t>oceaan</a:t>
            </a:r>
            <a:r>
              <a:rPr lang="en-US" sz="5000" dirty="0" smtClean="0">
                <a:solidFill>
                  <a:schemeClr val="bg1"/>
                </a:solidFill>
              </a:rPr>
              <a:t>”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220200" cy="61721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6199"/>
            <a:ext cx="9144000" cy="533401"/>
          </a:xfrm>
        </p:spPr>
        <p:txBody>
          <a:bodyPr>
            <a:no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Wij gaan </a:t>
            </a:r>
            <a:r>
              <a:rPr lang="nl-NL" sz="2600" dirty="0" smtClean="0">
                <a:solidFill>
                  <a:srgbClr val="FFFFFF"/>
                </a:solidFill>
              </a:rPr>
              <a:t>plastic </a:t>
            </a:r>
            <a:r>
              <a:rPr lang="nl-NL" sz="2600" dirty="0">
                <a:solidFill>
                  <a:srgbClr val="FFFFFF"/>
                </a:solidFill>
              </a:rPr>
              <a:t>hergebruiken </a:t>
            </a:r>
            <a:r>
              <a:rPr lang="nl-NL" sz="2600" dirty="0" smtClean="0">
                <a:solidFill>
                  <a:srgbClr val="FFFFFF"/>
                </a:solidFill>
              </a:rPr>
              <a:t>door </a:t>
            </a:r>
            <a:r>
              <a:rPr lang="nl-NL" sz="2600" dirty="0">
                <a:solidFill>
                  <a:srgbClr val="FFFFFF"/>
                </a:solidFill>
              </a:rPr>
              <a:t>er iets moois mee te </a:t>
            </a:r>
            <a:r>
              <a:rPr lang="nl-NL" sz="2600" dirty="0" smtClean="0">
                <a:solidFill>
                  <a:srgbClr val="FFFFFF"/>
                </a:solidFill>
              </a:rPr>
              <a:t>maken.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endParaRPr lang="en-US" sz="2600" dirty="0">
              <a:solidFill>
                <a:srgbClr val="FFFFFF"/>
              </a:solidFill>
            </a:endParaRPr>
          </a:p>
        </p:txBody>
      </p:sp>
      <p:pic>
        <p:nvPicPr>
          <p:cNvPr id="4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38100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8842" y="41402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Papier</a:t>
            </a:r>
            <a:endParaRPr lang="nl-NL" sz="2000" dirty="0">
              <a:latin typeface="Calibri" charset="0"/>
            </a:endParaRPr>
          </a:p>
        </p:txBody>
      </p:sp>
      <p:pic>
        <p:nvPicPr>
          <p:cNvPr id="8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646334" y="13716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Plastic snippers</a:t>
            </a:r>
            <a:endParaRPr lang="nl-NL" sz="2000" dirty="0">
              <a:latin typeface="Calibri" charset="0"/>
            </a:endParaRPr>
          </a:p>
        </p:txBody>
      </p:sp>
      <p:pic>
        <p:nvPicPr>
          <p:cNvPr id="10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45534" y="33528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Plastic doppen</a:t>
            </a:r>
            <a:endParaRPr lang="nl-NL" sz="2000" dirty="0">
              <a:latin typeface="Calibri" charset="0"/>
            </a:endParaRPr>
          </a:p>
        </p:txBody>
      </p:sp>
      <p:pic>
        <p:nvPicPr>
          <p:cNvPr id="12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6200" y="9906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43400" y="12192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Wol en stof</a:t>
            </a:r>
            <a:endParaRPr lang="nl-NL" sz="2000" dirty="0">
              <a:latin typeface="Calibri" charset="0"/>
            </a:endParaRPr>
          </a:p>
        </p:txBody>
      </p:sp>
      <p:pic>
        <p:nvPicPr>
          <p:cNvPr id="14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1981200"/>
            <a:ext cx="1719790" cy="13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905000" y="22860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Garen</a:t>
            </a:r>
            <a:endParaRPr lang="nl-NL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220200" cy="63377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3340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Wij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gaan</a:t>
            </a:r>
            <a:r>
              <a:rPr lang="en-US" sz="2800" dirty="0" smtClean="0">
                <a:solidFill>
                  <a:srgbClr val="FFFFFF"/>
                </a:solidFill>
              </a:rPr>
              <a:t> in </a:t>
            </a:r>
            <a:r>
              <a:rPr lang="en-US" sz="2800" dirty="0" err="1" smtClean="0">
                <a:solidFill>
                  <a:srgbClr val="FFFFFF"/>
                </a:solidFill>
              </a:rPr>
              <a:t>groepjes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samen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aan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de </a:t>
            </a:r>
            <a:r>
              <a:rPr lang="en-US" sz="2800" dirty="0" smtClean="0">
                <a:solidFill>
                  <a:srgbClr val="FFFFFF"/>
                </a:solidFill>
              </a:rPr>
              <a:t>slag.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8759" y="4267200"/>
            <a:ext cx="1938272" cy="149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05200" y="44196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Knippen en plakken</a:t>
            </a:r>
            <a:endParaRPr lang="nl-NL" sz="2000" dirty="0">
              <a:latin typeface="Calibri" charset="0"/>
            </a:endParaRPr>
          </a:p>
        </p:txBody>
      </p:sp>
      <p:pic>
        <p:nvPicPr>
          <p:cNvPr id="8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2800"/>
            <a:ext cx="1818361" cy="140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57800" y="3505200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Kleuren en verven</a:t>
            </a:r>
            <a:endParaRPr lang="nl-NL" sz="2000" dirty="0">
              <a:latin typeface="Calibri" charset="0"/>
            </a:endParaRPr>
          </a:p>
        </p:txBody>
      </p:sp>
      <p:pic>
        <p:nvPicPr>
          <p:cNvPr id="10" name="Picture 2" descr="tekstball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4800" y="3149818"/>
            <a:ext cx="1938272" cy="149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61641" y="3302218"/>
            <a:ext cx="1182476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2000" dirty="0" smtClean="0">
                <a:latin typeface="Calibri" charset="0"/>
              </a:rPr>
              <a:t>Scheuren en tekenen</a:t>
            </a:r>
            <a:endParaRPr lang="nl-NL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0"/>
          <p:cNvSpPr>
            <a:spLocks noChangeArrowheads="1"/>
          </p:cNvSpPr>
          <p:nvPr/>
        </p:nvSpPr>
        <p:spPr bwMode="auto">
          <a:xfrm>
            <a:off x="2209608" y="381481"/>
            <a:ext cx="6248558" cy="175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endParaRPr lang="nl-NL" sz="4500"/>
          </a:p>
        </p:txBody>
      </p:sp>
      <p:sp>
        <p:nvSpPr>
          <p:cNvPr id="80898" name="Content Placeholder 2"/>
          <p:cNvSpPr txBox="1">
            <a:spLocks/>
          </p:cNvSpPr>
          <p:nvPr/>
        </p:nvSpPr>
        <p:spPr bwMode="auto">
          <a:xfrm>
            <a:off x="-6791" y="106527"/>
            <a:ext cx="9144000" cy="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nl-NL" sz="2500">
                <a:solidFill>
                  <a:schemeClr val="bg1"/>
                </a:solidFill>
                <a:latin typeface="Calibri" charset="0"/>
              </a:rPr>
              <a:t>GREENKIDZ  WORKSHOP-EVALUATIE</a:t>
            </a:r>
          </a:p>
        </p:txBody>
      </p:sp>
      <p:sp>
        <p:nvSpPr>
          <p:cNvPr id="80899" name="Rectangle 10"/>
          <p:cNvSpPr>
            <a:spLocks noChangeArrowheads="1"/>
          </p:cNvSpPr>
          <p:nvPr/>
        </p:nvSpPr>
        <p:spPr bwMode="auto">
          <a:xfrm>
            <a:off x="2356282" y="-12957"/>
            <a:ext cx="6248558" cy="175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eaLnBrk="1" hangingPunct="1"/>
            <a:endParaRPr lang="nl-NL" sz="4500"/>
          </a:p>
        </p:txBody>
      </p:sp>
      <p:pic>
        <p:nvPicPr>
          <p:cNvPr id="80900" name="Picture 1" descr="GK excursie Dividivi scho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ekstballon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576" y="2983966"/>
            <a:ext cx="2032178" cy="15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2176" y="3199133"/>
            <a:ext cx="1183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nl-NL" dirty="0" err="1">
                <a:solidFill>
                  <a:srgbClr val="008000"/>
                </a:solidFill>
                <a:latin typeface="Calibri" charset="0"/>
              </a:rPr>
              <a:t>Yubi</a:t>
            </a:r>
            <a:r>
              <a:rPr lang="nl-NL" dirty="0">
                <a:solidFill>
                  <a:srgbClr val="008000"/>
                </a:solidFill>
                <a:latin typeface="Calibri" charset="0"/>
              </a:rPr>
              <a:t> gooit niets weg</a:t>
            </a:r>
          </a:p>
        </p:txBody>
      </p:sp>
      <p:pic>
        <p:nvPicPr>
          <p:cNvPr id="9" name="Picture 2" descr="tekstballon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58" y="2735903"/>
            <a:ext cx="2667001" cy="17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7159" y="2976145"/>
            <a:ext cx="205740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nl-NL" dirty="0">
                <a:latin typeface="Calibri" charset="0"/>
              </a:rPr>
              <a:t>Hij is een </a:t>
            </a:r>
            <a:r>
              <a:rPr lang="nl-NL" dirty="0" smtClean="0">
                <a:latin typeface="Calibri" charset="0"/>
              </a:rPr>
              <a:t>échte </a:t>
            </a:r>
          </a:p>
          <a:p>
            <a:pPr algn="ctr">
              <a:lnSpc>
                <a:spcPct val="50000"/>
              </a:lnSpc>
              <a:spcBef>
                <a:spcPct val="20000"/>
              </a:spcBef>
              <a:buFont typeface="Arial" charset="0"/>
              <a:buNone/>
            </a:pPr>
            <a:r>
              <a:rPr lang="nl-NL" dirty="0" err="1" smtClean="0">
                <a:latin typeface="Calibri" charset="0"/>
              </a:rPr>
              <a:t>recyle</a:t>
            </a:r>
            <a:r>
              <a:rPr lang="nl-NL" dirty="0" smtClean="0">
                <a:latin typeface="Calibri" charset="0"/>
              </a:rPr>
              <a:t>-kunstenaar</a:t>
            </a:r>
            <a:endParaRPr lang="nl-NL" dirty="0">
              <a:latin typeface="Calibri" charset="0"/>
            </a:endParaRPr>
          </a:p>
        </p:txBody>
      </p:sp>
      <p:pic>
        <p:nvPicPr>
          <p:cNvPr id="11" name="Picture 2" descr="tekstballon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472517" y="2057400"/>
            <a:ext cx="3350037" cy="258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06560" y="3311900"/>
            <a:ext cx="220404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nl-NL" sz="4000" dirty="0" smtClean="0">
                <a:solidFill>
                  <a:srgbClr val="26A808"/>
                </a:solidFill>
                <a:latin typeface="Calibri" charset="0"/>
              </a:rPr>
              <a:t>Jullie </a:t>
            </a:r>
            <a:r>
              <a:rPr lang="nl-NL" sz="4000" dirty="0">
                <a:solidFill>
                  <a:srgbClr val="26A808"/>
                </a:solidFill>
                <a:latin typeface="Calibri" charset="0"/>
              </a:rPr>
              <a:t>zijn dat </a:t>
            </a:r>
            <a:r>
              <a:rPr lang="nl-NL" sz="4000" dirty="0" smtClean="0">
                <a:solidFill>
                  <a:srgbClr val="26A808"/>
                </a:solidFill>
                <a:latin typeface="Calibri" charset="0"/>
              </a:rPr>
              <a:t>ook?</a:t>
            </a:r>
            <a:endParaRPr lang="nl-NL" sz="4000" dirty="0">
              <a:solidFill>
                <a:srgbClr val="26A808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80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3377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76200"/>
            <a:ext cx="9448800" cy="457201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</a:rPr>
              <a:t>Veel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succes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en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knutselplezier</a:t>
            </a:r>
            <a:r>
              <a:rPr lang="en-US" sz="2600" dirty="0">
                <a:solidFill>
                  <a:schemeClr val="bg1"/>
                </a:solidFill>
              </a:rPr>
              <a:t>!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2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6199"/>
            <a:ext cx="9144000" cy="533401"/>
          </a:xfrm>
        </p:spPr>
        <p:txBody>
          <a:bodyPr>
            <a:normAutofit/>
          </a:bodyPr>
          <a:lstStyle/>
          <a:p>
            <a:r>
              <a:rPr lang="nl-NL" sz="2600" dirty="0" smtClean="0">
                <a:solidFill>
                  <a:srgbClr val="FFFFFF"/>
                </a:solidFill>
              </a:rPr>
              <a:t>Met recyclematerialen samen een kleurrijke oceaan maken.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endParaRPr lang="en-US" sz="2600" dirty="0">
              <a:solidFill>
                <a:srgbClr val="FFFFFF"/>
              </a:solidFill>
            </a:endParaRPr>
          </a:p>
        </p:txBody>
      </p:sp>
      <p:pic>
        <p:nvPicPr>
          <p:cNvPr id="2" name="Picture 1" descr="kinderen tekening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685800"/>
            <a:ext cx="94956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eelandscha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1361"/>
            <a:ext cx="11049000" cy="68893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752600" y="609600"/>
            <a:ext cx="54102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Curaçao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omringd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door </a:t>
            </a:r>
            <a:r>
              <a:rPr lang="en-US" dirty="0" err="1" smtClean="0">
                <a:solidFill>
                  <a:schemeClr val="bg1"/>
                </a:solidFill>
              </a:rPr>
              <a:t>prachtige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zeeën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685801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Iedereen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heeft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plezier</a:t>
            </a:r>
            <a:r>
              <a:rPr lang="en-US" sz="3200" dirty="0" smtClean="0">
                <a:solidFill>
                  <a:schemeClr val="bg1"/>
                </a:solidFill>
              </a:rPr>
              <a:t> van </a:t>
            </a:r>
            <a:r>
              <a:rPr lang="en-US" sz="3200" dirty="0" err="1" smtClean="0">
                <a:solidFill>
                  <a:schemeClr val="bg1"/>
                </a:solidFill>
              </a:rPr>
              <a:t>ons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mooie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eiland</a:t>
            </a:r>
            <a:r>
              <a:rPr lang="en-US" sz="3200" dirty="0" smtClean="0">
                <a:solidFill>
                  <a:schemeClr val="bg1"/>
                </a:solidFill>
              </a:rPr>
              <a:t> en de zee!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83" y="666885"/>
            <a:ext cx="9699565" cy="6191115"/>
          </a:xfrm>
          <a:prstGeom prst="rect">
            <a:avLst/>
          </a:prstGeom>
        </p:spPr>
      </p:pic>
      <p:pic>
        <p:nvPicPr>
          <p:cNvPr id="11" name="Picture 10" descr="duik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0400"/>
            <a:ext cx="268784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2209800" cy="32002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267200"/>
            <a:ext cx="2687840" cy="2381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16" y="1371600"/>
            <a:ext cx="1371600" cy="263680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752600" y="1143000"/>
            <a:ext cx="29718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bg1"/>
                </a:solidFill>
              </a:rPr>
              <a:t>Toeristen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029200" y="1143000"/>
            <a:ext cx="29718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bg1"/>
                </a:solidFill>
              </a:rPr>
              <a:t>Kinderen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4800600"/>
            <a:ext cx="26670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bg1"/>
                </a:solidFill>
              </a:rPr>
              <a:t>Ouders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477000" y="5638800"/>
            <a:ext cx="2971800" cy="80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Duikers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52400"/>
            <a:ext cx="9944350" cy="7391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838200"/>
            <a:ext cx="59436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Helaas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komt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er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te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veel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plastic in de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zee.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220200" cy="6248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685801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</a:rPr>
              <a:t>Dit</a:t>
            </a:r>
            <a:r>
              <a:rPr lang="en-US" sz="3000" dirty="0" smtClean="0">
                <a:solidFill>
                  <a:schemeClr val="bg1"/>
                </a:solidFill>
              </a:rPr>
              <a:t> is </a:t>
            </a:r>
            <a:r>
              <a:rPr lang="en-US" sz="3000" dirty="0" err="1" smtClean="0">
                <a:solidFill>
                  <a:schemeClr val="bg1"/>
                </a:solidFill>
              </a:rPr>
              <a:t>slecht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voor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het milieu </a:t>
            </a:r>
            <a:r>
              <a:rPr lang="is-IS" sz="3000" dirty="0" smtClean="0">
                <a:solidFill>
                  <a:schemeClr val="bg1"/>
                </a:solidFill>
              </a:rPr>
              <a:t>…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0"/>
            <a:ext cx="8991600" cy="685801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</a:rPr>
              <a:t>Dit</a:t>
            </a:r>
            <a:r>
              <a:rPr lang="en-US" sz="3000" dirty="0" smtClean="0">
                <a:solidFill>
                  <a:schemeClr val="bg1"/>
                </a:solidFill>
              </a:rPr>
              <a:t> is </a:t>
            </a:r>
            <a:r>
              <a:rPr lang="en-US" sz="3000" dirty="0" err="1" smtClean="0">
                <a:solidFill>
                  <a:schemeClr val="bg1"/>
                </a:solidFill>
              </a:rPr>
              <a:t>slecht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voor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dier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en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mens</a:t>
            </a:r>
            <a:r>
              <a:rPr lang="en-US" sz="3000" dirty="0" smtClean="0">
                <a:solidFill>
                  <a:schemeClr val="bg1"/>
                </a:solidFill>
              </a:rPr>
              <a:t> ...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2" name="Picture 1" descr="dier m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3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8534400" cy="685801"/>
          </a:xfrm>
        </p:spPr>
        <p:txBody>
          <a:bodyPr>
            <a:normAutofit/>
          </a:bodyPr>
          <a:lstStyle/>
          <a:p>
            <a:r>
              <a:rPr lang="en-US" sz="3000" dirty="0" err="1">
                <a:solidFill>
                  <a:schemeClr val="bg1"/>
                </a:solidFill>
              </a:rPr>
              <a:t>Gooi</a:t>
            </a:r>
            <a:r>
              <a:rPr lang="en-US" sz="3000" dirty="0">
                <a:solidFill>
                  <a:schemeClr val="bg1"/>
                </a:solidFill>
              </a:rPr>
              <a:t> je plastic </a:t>
            </a:r>
            <a:r>
              <a:rPr lang="en-US" sz="3000" dirty="0" err="1">
                <a:solidFill>
                  <a:schemeClr val="bg1"/>
                </a:solidFill>
              </a:rPr>
              <a:t>dus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nooit</a:t>
            </a:r>
            <a:r>
              <a:rPr lang="en-US" sz="3000" dirty="0">
                <a:solidFill>
                  <a:schemeClr val="bg1"/>
                </a:solidFill>
              </a:rPr>
              <a:t> in de </a:t>
            </a:r>
            <a:r>
              <a:rPr lang="en-US" sz="3000" dirty="0" smtClean="0">
                <a:solidFill>
                  <a:schemeClr val="bg1"/>
                </a:solidFill>
              </a:rPr>
              <a:t>zee!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Picture 3" descr="full trash ca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1676400" cy="24614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47800" y="1094600"/>
            <a:ext cx="2743200" cy="73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2800" dirty="0" err="1" smtClean="0">
                <a:solidFill>
                  <a:srgbClr val="10253F"/>
                </a:solidFill>
              </a:rPr>
              <a:t>Gooi</a:t>
            </a:r>
            <a:r>
              <a:rPr lang="en-US" sz="2800" dirty="0" smtClean="0">
                <a:solidFill>
                  <a:srgbClr val="10253F"/>
                </a:solidFill>
              </a:rPr>
              <a:t> het in </a:t>
            </a:r>
            <a:endParaRPr lang="en-US" sz="2800" dirty="0" smtClean="0">
              <a:solidFill>
                <a:srgbClr val="10253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10253F"/>
                </a:solidFill>
              </a:rPr>
              <a:t>de </a:t>
            </a:r>
            <a:r>
              <a:rPr lang="en-US" sz="2800" dirty="0" err="1" smtClean="0">
                <a:solidFill>
                  <a:srgbClr val="10253F"/>
                </a:solidFill>
              </a:rPr>
              <a:t>afvalbak</a:t>
            </a:r>
            <a:r>
              <a:rPr lang="en-US" sz="2800" dirty="0" smtClean="0">
                <a:solidFill>
                  <a:srgbClr val="10253F"/>
                </a:solidFill>
              </a:rPr>
              <a:t> </a:t>
            </a:r>
            <a:r>
              <a:rPr lang="is-IS" sz="2800" dirty="0" smtClean="0">
                <a:solidFill>
                  <a:srgbClr val="10253F"/>
                </a:solidFill>
              </a:rPr>
              <a:t>…</a:t>
            </a:r>
            <a:endParaRPr lang="en-US" sz="2800" dirty="0">
              <a:solidFill>
                <a:srgbClr val="10253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43400" y="2057400"/>
            <a:ext cx="4191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is-IS" sz="4000" dirty="0" smtClean="0">
                <a:solidFill>
                  <a:srgbClr val="10253F"/>
                </a:solidFill>
              </a:rPr>
              <a:t>…</a:t>
            </a:r>
            <a:r>
              <a:rPr lang="en-US" sz="4000" dirty="0" smtClean="0">
                <a:solidFill>
                  <a:srgbClr val="10253F"/>
                </a:solidFill>
              </a:rPr>
              <a:t> of </a:t>
            </a:r>
            <a:r>
              <a:rPr lang="en-US" sz="4000" dirty="0" err="1" smtClean="0">
                <a:solidFill>
                  <a:srgbClr val="10253F"/>
                </a:solidFill>
              </a:rPr>
              <a:t>breng</a:t>
            </a:r>
            <a:r>
              <a:rPr lang="en-US" sz="4000" dirty="0" smtClean="0">
                <a:solidFill>
                  <a:srgbClr val="10253F"/>
                </a:solidFill>
              </a:rPr>
              <a:t> het met 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10253F"/>
                </a:solidFill>
              </a:rPr>
              <a:t>je </a:t>
            </a:r>
            <a:r>
              <a:rPr lang="en-US" sz="4000" dirty="0" err="1" smtClean="0">
                <a:solidFill>
                  <a:srgbClr val="10253F"/>
                </a:solidFill>
              </a:rPr>
              <a:t>ouders</a:t>
            </a:r>
            <a:r>
              <a:rPr lang="en-US" sz="4000" dirty="0" smtClean="0">
                <a:solidFill>
                  <a:srgbClr val="10253F"/>
                </a:solidFill>
              </a:rPr>
              <a:t> </a:t>
            </a:r>
            <a:r>
              <a:rPr lang="en-US" sz="4000" dirty="0" err="1" smtClean="0">
                <a:solidFill>
                  <a:srgbClr val="10253F"/>
                </a:solidFill>
              </a:rPr>
              <a:t>naar</a:t>
            </a:r>
            <a:r>
              <a:rPr lang="en-US" sz="4000" dirty="0" smtClean="0">
                <a:solidFill>
                  <a:srgbClr val="10253F"/>
                </a:solidFill>
              </a:rPr>
              <a:t> het </a:t>
            </a:r>
            <a:r>
              <a:rPr lang="en-US" sz="4000" dirty="0" smtClean="0">
                <a:solidFill>
                  <a:srgbClr val="10253F"/>
                </a:solidFill>
              </a:rPr>
              <a:t>Recycle-Station.</a:t>
            </a:r>
            <a:endParaRPr lang="en-US" sz="4000" dirty="0">
              <a:solidFill>
                <a:srgbClr val="10253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98800"/>
            <a:ext cx="7762324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eelandscha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31361"/>
            <a:ext cx="11049000" cy="688936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62200" y="609600"/>
            <a:ext cx="4572000" cy="1016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NL" sz="4000" dirty="0">
                <a:solidFill>
                  <a:schemeClr val="bg1"/>
                </a:solidFill>
              </a:rPr>
              <a:t>Zo zorgen we samen dat de </a:t>
            </a:r>
            <a:r>
              <a:rPr lang="nl-NL" sz="4000" dirty="0" smtClean="0">
                <a:solidFill>
                  <a:schemeClr val="bg1"/>
                </a:solidFill>
              </a:rPr>
              <a:t>zee en oceaan </a:t>
            </a:r>
            <a:r>
              <a:rPr lang="nl-NL" sz="4000" dirty="0">
                <a:solidFill>
                  <a:schemeClr val="bg1"/>
                </a:solidFill>
              </a:rPr>
              <a:t>schoon </a:t>
            </a:r>
            <a:r>
              <a:rPr lang="nl-NL" sz="4000" dirty="0" smtClean="0">
                <a:solidFill>
                  <a:schemeClr val="bg1"/>
                </a:solidFill>
              </a:rPr>
              <a:t>blijft.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163</Words>
  <Application>Microsoft Macintosh PowerPoint</Application>
  <PresentationFormat>On-screen Show (4:3)</PresentationFormat>
  <Paragraphs>36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MS PGothic</vt:lpstr>
      <vt:lpstr>ＭＳ Ｐゴシック</vt:lpstr>
      <vt:lpstr>Arial</vt:lpstr>
      <vt:lpstr>Office Theme</vt:lpstr>
      <vt:lpstr>PowerPoint Presentation</vt:lpstr>
      <vt:lpstr>Met recyclematerialen samen een kleurrijke oceaan maken. </vt:lpstr>
      <vt:lpstr>PowerPoint Presentation</vt:lpstr>
      <vt:lpstr>Iedereen heeft plezier van ons mooie eiland en de zee!</vt:lpstr>
      <vt:lpstr>PowerPoint Presentation</vt:lpstr>
      <vt:lpstr>Dit is slecht voor het milieu …</vt:lpstr>
      <vt:lpstr>Dit is slecht voor dier en mens ...</vt:lpstr>
      <vt:lpstr>Gooi je plastic dus nooit in de zee!</vt:lpstr>
      <vt:lpstr>PowerPoint Presentation</vt:lpstr>
      <vt:lpstr>Wij gaan plastic hergebruiken door er iets moois mee te maken. </vt:lpstr>
      <vt:lpstr>Wij gaan in groepjes samen aan de slag.</vt:lpstr>
      <vt:lpstr>PowerPoint Presentation</vt:lpstr>
      <vt:lpstr>Veel succes en knutselplezier!</vt:lpstr>
      <vt:lpstr>PowerPoint Presentation</vt:lpstr>
    </vt:vector>
  </TitlesOfParts>
  <Company>Microsoft Corporation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Greenkidz Knutselles </dc:title>
  <dc:creator>Corporate Edition</dc:creator>
  <cp:lastModifiedBy>Microsoft Office User</cp:lastModifiedBy>
  <cp:revision>35</cp:revision>
  <dcterms:created xsi:type="dcterms:W3CDTF">2016-04-24T18:33:55Z</dcterms:created>
  <dcterms:modified xsi:type="dcterms:W3CDTF">2018-11-05T21:05:01Z</dcterms:modified>
</cp:coreProperties>
</file>