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274" r:id="rId3"/>
    <p:sldId id="258" r:id="rId4"/>
    <p:sldId id="264" r:id="rId5"/>
    <p:sldId id="272" r:id="rId6"/>
    <p:sldId id="257" r:id="rId7"/>
    <p:sldId id="275" r:id="rId8"/>
    <p:sldId id="27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gebruik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2"/>
    <p:restoredTop sz="94613"/>
  </p:normalViewPr>
  <p:slideViewPr>
    <p:cSldViewPr snapToGrid="0" snapToObjects="1">
      <p:cViewPr varScale="1">
        <p:scale>
          <a:sx n="132" d="100"/>
          <a:sy n="132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6T18:01:50.909" idx="1">
    <p:pos x="64" y="46"/>
    <p:text/>
    <p:extLst mod="1"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24892-45FC-1E4E-927D-3DFBC67586D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72D1-8DF4-CE49-97E3-9A29C152BE4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61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0C1A-FE38-114A-8753-A7C98FBE591E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3C9B-5BB8-4A44-A122-D4FC54A60B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92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3C9B-5BB8-4A44-A122-D4FC54A60B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8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Klikken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11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68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84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38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5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08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89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15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93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19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6D6F-C6B3-2547-B23D-E74D2D1CA970}" type="datetimeFigureOut">
              <a:rPr lang="nl-NL" smtClean="0"/>
              <a:t>10-01-20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0E45-0E9B-8342-AC8F-7525F53E50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" y="0"/>
            <a:ext cx="12985274" cy="730885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5879" y="2598330"/>
            <a:ext cx="82486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400" b="1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Bon </a:t>
            </a:r>
            <a:r>
              <a:rPr lang="nl-NL" sz="7400" b="1" dirty="0" err="1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Bini</a:t>
            </a:r>
            <a:r>
              <a:rPr lang="nl-NL" sz="7400" b="1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studenten!</a:t>
            </a:r>
            <a:endParaRPr lang="nl-NL" sz="7400" b="1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22514" y="1890444"/>
            <a:ext cx="2922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g</a:t>
            </a:r>
            <a:r>
              <a:rPr lang="nl-NL" sz="40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astcollege 2</a:t>
            </a:r>
            <a:endParaRPr lang="nl-NL" sz="400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83937"/>
          </a:xfrm>
          <a:prstGeom prst="rect">
            <a:avLst/>
          </a:prstGeom>
        </p:spPr>
      </p:pic>
      <p:sp>
        <p:nvSpPr>
          <p:cNvPr id="4" name="Google Shape;68;p15"/>
          <p:cNvSpPr txBox="1"/>
          <p:nvPr/>
        </p:nvSpPr>
        <p:spPr>
          <a:xfrm>
            <a:off x="1151393" y="18648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Welkom...</a:t>
            </a:r>
            <a:endParaRPr sz="28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Heeft iedereen </a:t>
            </a: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‘</a:t>
            </a:r>
            <a:r>
              <a:rPr lang="nl-NL" sz="2800" dirty="0" err="1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Before</a:t>
            </a: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’ </a:t>
            </a: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opdracht ingeleverd</a:t>
            </a:r>
            <a:r>
              <a:rPr lang="nl-NL" sz="2800" b="0" i="0" u="none" strike="noStrike" cap="none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?</a:t>
            </a:r>
            <a:endParaRPr sz="28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b="0" i="0" u="none" strike="noStrike" cap="none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Wat </a:t>
            </a: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is </a:t>
            </a: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OOL?</a:t>
            </a:r>
            <a:endParaRPr lang="nl-NL" sz="2800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b="0" i="0" u="none" strike="noStrike" cap="none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Uitleg stappen en kaarten</a:t>
            </a:r>
            <a:endParaRPr sz="28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Pauze</a:t>
            </a:r>
            <a:endParaRPr sz="28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5" name="Google Shape;69;p15"/>
          <p:cNvSpPr txBox="1"/>
          <p:nvPr/>
        </p:nvSpPr>
        <p:spPr>
          <a:xfrm>
            <a:off x="6096000" y="18648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err="1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GreenKidz</a:t>
            </a: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 </a:t>
            </a: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les meedoen</a:t>
            </a:r>
            <a:endParaRPr sz="28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Uitleg observatie opdracht </a:t>
            </a:r>
          </a:p>
          <a:p>
            <a:pPr marL="432000" indent="-324000"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Classroom </a:t>
            </a: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vragen</a:t>
            </a:r>
            <a:endParaRPr sz="28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40"/>
              <a:buFont typeface="Noto Sans Symbols"/>
              <a:buChar char="●"/>
            </a:pPr>
            <a:r>
              <a:rPr lang="nl-NL" sz="2800" b="0" i="0" u="none" strike="noStrike" cap="none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afsluiting</a:t>
            </a:r>
            <a:endParaRPr sz="2800" b="0" i="0" u="none" strike="noStrike" cap="non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6" name="Google Shape;66;p15"/>
          <p:cNvSpPr txBox="1"/>
          <p:nvPr/>
        </p:nvSpPr>
        <p:spPr>
          <a:xfrm>
            <a:off x="0" y="3109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Wat gaan we vandaag doen?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5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8393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860394" y="1914525"/>
            <a:ext cx="41904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Confronteren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Verkennen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Opzetten experiment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Uitvoeren experiment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Concluderen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Presenteren/ Communiceren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Verdiepen/ Verbreden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endParaRPr lang="nl-NL" sz="2400" dirty="0" smtClean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118214" y="1914525"/>
            <a:ext cx="41904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Probleem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Verkennen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Ontwerp voorstel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Maken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Testen bijstellen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Presenteren/ Communiceren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r>
              <a:rPr lang="nl-NL" sz="2400" dirty="0" smtClean="0">
                <a:latin typeface="Apple Braille" charset="0"/>
                <a:ea typeface="Apple Braille" charset="0"/>
                <a:cs typeface="Apple Braille" charset="0"/>
              </a:rPr>
              <a:t>Verdiepen/ Verbreden</a:t>
            </a:r>
          </a:p>
          <a:p>
            <a:pPr marL="342900" indent="-342900">
              <a:buClr>
                <a:srgbClr val="00B050"/>
              </a:buClr>
              <a:buFont typeface="Arial" charset="0"/>
              <a:buChar char="•"/>
            </a:pPr>
            <a:endParaRPr lang="nl-NL" sz="2400" dirty="0" smtClean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7" name="Google Shape;66;p15"/>
          <p:cNvSpPr txBox="1"/>
          <p:nvPr/>
        </p:nvSpPr>
        <p:spPr>
          <a:xfrm>
            <a:off x="-1" y="301320"/>
            <a:ext cx="10308658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nl-NL" sz="440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Onderzoekend en ontwerpend leren:</a:t>
            </a:r>
            <a:endParaRPr lang="nl-NL" sz="44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" y="0"/>
            <a:ext cx="12184263" cy="6858000"/>
          </a:xfrm>
          <a:prstGeom prst="rect">
            <a:avLst/>
          </a:prstGeom>
        </p:spPr>
      </p:pic>
      <p:sp>
        <p:nvSpPr>
          <p:cNvPr id="4" name="Tekstvak 2"/>
          <p:cNvSpPr txBox="1"/>
          <p:nvPr/>
        </p:nvSpPr>
        <p:spPr>
          <a:xfrm>
            <a:off x="733380" y="1435571"/>
            <a:ext cx="4458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Pauze ...</a:t>
            </a:r>
            <a:endParaRPr lang="nl-NL" sz="960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83937"/>
          </a:xfrm>
          <a:prstGeom prst="rect">
            <a:avLst/>
          </a:prstGeom>
        </p:spPr>
      </p:pic>
      <p:sp>
        <p:nvSpPr>
          <p:cNvPr id="11" name="Ovale toelichting 10"/>
          <p:cNvSpPr/>
          <p:nvPr/>
        </p:nvSpPr>
        <p:spPr>
          <a:xfrm>
            <a:off x="5180271" y="4157735"/>
            <a:ext cx="3282364" cy="906353"/>
          </a:xfrm>
          <a:prstGeom prst="wedgeEllipseCallout">
            <a:avLst>
              <a:gd name="adj1" fmla="val -76757"/>
              <a:gd name="adj2" fmla="val -147234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mtClean="0">
                <a:solidFill>
                  <a:schemeClr val="bg1"/>
                </a:solidFill>
              </a:rPr>
              <a:t>ZORG DUS DAT JE OP CLASSROOM </a:t>
            </a:r>
            <a:r>
              <a:rPr lang="nl-NL" smtClean="0">
                <a:solidFill>
                  <a:schemeClr val="bg1"/>
                </a:solidFill>
              </a:rPr>
              <a:t>STAAT!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7024631" y="1885245"/>
            <a:ext cx="2778543" cy="1124046"/>
          </a:xfrm>
          <a:prstGeom prst="wedgeRoundRectCallout">
            <a:avLst>
              <a:gd name="adj1" fmla="val -106319"/>
              <a:gd name="adj2" fmla="val 8732"/>
              <a:gd name="adj3" fmla="val 16667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r>
              <a:rPr lang="nl-NL" dirty="0" smtClean="0"/>
              <a:t>Hoe laten Claudio en </a:t>
            </a:r>
            <a:r>
              <a:rPr lang="nl-NL" dirty="0" smtClean="0"/>
              <a:t>Mieke </a:t>
            </a:r>
            <a:r>
              <a:rPr lang="nl-NL" dirty="0" smtClean="0"/>
              <a:t>deze stappen </a:t>
            </a:r>
            <a:r>
              <a:rPr lang="nl-NL" dirty="0" smtClean="0"/>
              <a:t>zien?</a:t>
            </a:r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4" name="Google Shape;115;p22"/>
          <p:cNvSpPr txBox="1"/>
          <p:nvPr/>
        </p:nvSpPr>
        <p:spPr>
          <a:xfrm>
            <a:off x="2118390" y="1795055"/>
            <a:ext cx="4703063" cy="230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charset="0"/>
              <a:buChar char="•"/>
            </a:pP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Observatie formulier</a:t>
            </a:r>
            <a:endParaRPr lang="nl-NL" sz="2800" b="0" strike="noStrike" dirty="0" smtClean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charset="0"/>
              <a:buChar char="•"/>
            </a:pP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Stappen invullen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charset="0"/>
              <a:buChar char="•"/>
            </a:pPr>
            <a:r>
              <a:rPr lang="nl-NL" sz="28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Claudio observeren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 charset="0"/>
              <a:buChar char="•"/>
            </a:pPr>
            <a:r>
              <a:rPr lang="nl-NL" sz="2800" b="0" strike="noStrike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Inleveren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sz="3600" b="0" strike="noStrike" dirty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7844" y="4394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2" name="Google Shape;66;p15"/>
          <p:cNvSpPr txBox="1"/>
          <p:nvPr/>
        </p:nvSpPr>
        <p:spPr>
          <a:xfrm>
            <a:off x="0" y="301320"/>
            <a:ext cx="6063916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  <a:sym typeface="Arial"/>
              </a:rPr>
              <a:t>Observatie opdracht</a:t>
            </a:r>
            <a:endParaRPr sz="4400" b="0" i="0" u="none" strike="noStrike" cap="none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  <p:sp>
        <p:nvSpPr>
          <p:cNvPr id="6" name="Tekstvak 2"/>
          <p:cNvSpPr txBox="1"/>
          <p:nvPr/>
        </p:nvSpPr>
        <p:spPr>
          <a:xfrm>
            <a:off x="471089" y="2413337"/>
            <a:ext cx="5275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smtClean="0">
                <a:solidFill>
                  <a:srgbClr val="00B050"/>
                </a:solidFill>
                <a:latin typeface="Apple Braille" charset="0"/>
                <a:ea typeface="Apple Braille" charset="0"/>
                <a:cs typeface="Apple Braille" charset="0"/>
              </a:rPr>
              <a:t>Heb je vragen ?</a:t>
            </a:r>
            <a:endParaRPr lang="nl-NL" sz="6000" dirty="0">
              <a:solidFill>
                <a:srgbClr val="00B05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  <p:sp>
        <p:nvSpPr>
          <p:cNvPr id="4" name="Tekstvak 2"/>
          <p:cNvSpPr txBox="1"/>
          <p:nvPr/>
        </p:nvSpPr>
        <p:spPr>
          <a:xfrm>
            <a:off x="471089" y="430214"/>
            <a:ext cx="50345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Bon </a:t>
            </a:r>
            <a:r>
              <a:rPr lang="nl-NL" sz="5400" dirty="0" err="1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wikent</a:t>
            </a:r>
            <a:r>
              <a:rPr lang="nl-NL" sz="54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!</a:t>
            </a:r>
          </a:p>
          <a:p>
            <a:r>
              <a:rPr lang="nl-NL" sz="54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Tot </a:t>
            </a:r>
            <a:r>
              <a:rPr lang="nl-NL" sz="54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donderdag 30 </a:t>
            </a:r>
            <a:r>
              <a:rPr lang="nl-NL" sz="54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januari.</a:t>
            </a:r>
          </a:p>
        </p:txBody>
      </p:sp>
    </p:spTree>
    <p:extLst>
      <p:ext uri="{BB962C8B-B14F-4D97-AF65-F5344CB8AC3E}">
        <p14:creationId xmlns:p14="http://schemas.microsoft.com/office/powerpoint/2010/main" val="4635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112</Words>
  <Application>Microsoft Macintosh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Apple Braille</vt:lpstr>
      <vt:lpstr>Calibri</vt:lpstr>
      <vt:lpstr>Calibri Light</vt:lpstr>
      <vt:lpstr>Noto Sans Symbols</vt:lpstr>
      <vt:lpstr>Arial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Microsoft Office User</cp:lastModifiedBy>
  <cp:revision>22</cp:revision>
  <dcterms:created xsi:type="dcterms:W3CDTF">2019-01-16T20:49:20Z</dcterms:created>
  <dcterms:modified xsi:type="dcterms:W3CDTF">2020-01-10T20:47:49Z</dcterms:modified>
</cp:coreProperties>
</file>