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4"/>
  </p:notesMasterIdLst>
  <p:sldIdLst>
    <p:sldId id="269" r:id="rId2"/>
    <p:sldId id="270" r:id="rId3"/>
    <p:sldId id="271" r:id="rId4"/>
    <p:sldId id="273" r:id="rId5"/>
    <p:sldId id="277" r:id="rId6"/>
    <p:sldId id="279" r:id="rId7"/>
    <p:sldId id="278" r:id="rId8"/>
    <p:sldId id="280" r:id="rId9"/>
    <p:sldId id="282" r:id="rId10"/>
    <p:sldId id="283" r:id="rId11"/>
    <p:sldId id="281" r:id="rId12"/>
    <p:sldId id="27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5"/>
    <p:restoredTop sz="94573"/>
  </p:normalViewPr>
  <p:slideViewPr>
    <p:cSldViewPr snapToGrid="0" snapToObjects="1">
      <p:cViewPr varScale="1">
        <p:scale>
          <a:sx n="169" d="100"/>
          <a:sy n="169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amkaartje">
  <p:cSld name="Naamkaartj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amkaartje met citaat">
  <p:cSld name="Naamkaartje met citaa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ar of onwaar">
  <p:cSld name="Waar of onwaa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bijschrift">
  <p:cSld name="Titel en bijschrif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at met bijschrift">
  <p:cSld name="Citaat met bijschrif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" y="0"/>
            <a:ext cx="12985274" cy="73088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5879" y="2598330"/>
            <a:ext cx="8248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400" b="1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7400" b="1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Bini</a:t>
            </a:r>
            <a:r>
              <a:rPr lang="nl-NL" sz="7400" b="1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studenten!</a:t>
            </a:r>
            <a:endParaRPr lang="nl-NL" sz="7400" b="1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22514" y="1890444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g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astcollege 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6</a:t>
            </a:r>
            <a:endParaRPr lang="nl-NL" sz="40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205344" y="301320"/>
            <a:ext cx="7866295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Proef met </a:t>
            </a:r>
            <a:r>
              <a:rPr lang="nl-NL" sz="4400" b="0" i="0" u="none" strike="noStrike" cap="none" dirty="0" err="1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microbeads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8" y="1619514"/>
            <a:ext cx="10294581" cy="169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lvl="0">
              <a:buClr>
                <a:srgbClr val="00B050"/>
              </a:buClr>
              <a:buSzPts val="1440"/>
            </a:pP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Jullie gaan zelf testen of er in tandpasta of doucheschuim ook plastic bolletjes zitten</a:t>
            </a:r>
            <a:r>
              <a:rPr lang="nl-NL" sz="1800" b="1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 </a:t>
            </a:r>
          </a:p>
          <a:p>
            <a:pPr marL="450900" lvl="0" indent="-342900">
              <a:buClr>
                <a:srgbClr val="00B050"/>
              </a:buClr>
              <a:buSzPts val="1440"/>
              <a:buFont typeface="+mj-lt"/>
              <a:buAutoNum type="arabicPeriod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Neem daarvoor een verzorgingsproduct en los een flinke lepel op in een bakje water. </a:t>
            </a:r>
          </a:p>
          <a:p>
            <a:pPr marL="450900" lvl="0" indent="-342900">
              <a:buClr>
                <a:srgbClr val="00B050"/>
              </a:buClr>
              <a:buSzPts val="1440"/>
              <a:buFont typeface="+mj-lt"/>
              <a:buAutoNum type="arabicPeriod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Roer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goed tot alles is opgelost en giet het water vervolgens in een koffiefilter. </a:t>
            </a:r>
          </a:p>
          <a:p>
            <a:pPr marL="450900" lvl="0" indent="-342900">
              <a:buClr>
                <a:srgbClr val="00B050"/>
              </a:buClr>
              <a:buSzPts val="1440"/>
              <a:buFont typeface="+mj-lt"/>
              <a:buAutoNum type="arabicPeriod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Wacht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tot al het water is weggezakt en bekijk de inhoud van het zakje. 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Witte of blauwe spikkels? Dat zijn </a:t>
            </a:r>
            <a:r>
              <a:rPr lang="nl-NL" sz="1800" b="1" dirty="0" err="1">
                <a:latin typeface="Apple Braille" charset="0"/>
                <a:ea typeface="Apple Braille" charset="0"/>
                <a:cs typeface="Apple Braille" charset="0"/>
              </a:rPr>
              <a:t>microbeads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!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 </a:t>
            </a: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 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62" y="3262095"/>
            <a:ext cx="2256655" cy="2256655"/>
          </a:xfrm>
          <a:prstGeom prst="rect">
            <a:avLst/>
          </a:prstGeom>
        </p:spPr>
      </p:pic>
      <p:sp>
        <p:nvSpPr>
          <p:cNvPr id="6" name="Google Shape;68;p15"/>
          <p:cNvSpPr txBox="1"/>
          <p:nvPr/>
        </p:nvSpPr>
        <p:spPr>
          <a:xfrm>
            <a:off x="1125028" y="3506460"/>
            <a:ext cx="8374152" cy="190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Kijk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op de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website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 </a:t>
            </a:r>
            <a:r>
              <a:rPr lang="nl-NL" sz="1800" b="1" dirty="0" smtClean="0">
                <a:latin typeface="Apple Braille" charset="0"/>
                <a:ea typeface="Apple Braille" charset="0"/>
                <a:cs typeface="Apple Braille" charset="0"/>
              </a:rPr>
              <a:t>‘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Beat </a:t>
            </a:r>
            <a:r>
              <a:rPr lang="nl-NL" sz="1800" b="1" dirty="0" err="1">
                <a:latin typeface="Apple Braille" charset="0"/>
                <a:ea typeface="Apple Braille" charset="0"/>
                <a:cs typeface="Apple Braille" charset="0"/>
              </a:rPr>
              <a:t>the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1800" b="1" dirty="0" err="1">
                <a:latin typeface="Apple Braille" charset="0"/>
                <a:ea typeface="Apple Braille" charset="0"/>
                <a:cs typeface="Apple Braille" charset="0"/>
              </a:rPr>
              <a:t>Microbead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’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voor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lijsten van alle verzorgingsproducten waar wel of geen plastic in zit. </a:t>
            </a:r>
            <a:endParaRPr lang="nl-NL" sz="1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Ook kun je </a:t>
            </a:r>
            <a:r>
              <a:rPr lang="nl-NL" sz="1800" b="1" dirty="0" smtClean="0">
                <a:latin typeface="Apple Braille" charset="0"/>
                <a:ea typeface="Apple Braille" charset="0"/>
                <a:cs typeface="Apple Braille" charset="0"/>
              </a:rPr>
              <a:t>de app downloaden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 die de streepjescode van flacons en tubes scant en direct laat weten of het product </a:t>
            </a:r>
            <a:r>
              <a:rPr lang="nl-NL" sz="1800" dirty="0" err="1" smtClean="0">
                <a:latin typeface="Apple Braille" charset="0"/>
                <a:ea typeface="Apple Braille" charset="0"/>
                <a:cs typeface="Apple Braille" charset="0"/>
              </a:rPr>
              <a:t>microbeads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 bevat.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 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</a:t>
            </a: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hebben we geleerd vandaag?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9" y="1619514"/>
            <a:ext cx="5498408" cy="37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Voedselketen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Microplastics-</a:t>
            </a:r>
            <a:r>
              <a:rPr lang="nl-NL" sz="2800" dirty="0" err="1" smtClean="0">
                <a:latin typeface="Apple Braille" charset="0"/>
                <a:ea typeface="Apple Braille" charset="0"/>
                <a:cs typeface="Apple Braille" charset="0"/>
              </a:rPr>
              <a:t>Microbeads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Proefjes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Beat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the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Microbeads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Pair-Up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3" y="1423654"/>
            <a:ext cx="5870458" cy="27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5" name="Google Shape;68;p15"/>
          <p:cNvSpPr txBox="1"/>
          <p:nvPr/>
        </p:nvSpPr>
        <p:spPr>
          <a:xfrm>
            <a:off x="310381" y="439107"/>
            <a:ext cx="5498408" cy="212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lvl="0">
              <a:buClr>
                <a:srgbClr val="00B050"/>
              </a:buClr>
              <a:buSzPts val="1440"/>
            </a:pPr>
            <a:r>
              <a:rPr lang="nl-NL" sz="48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Vragen?</a:t>
            </a: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32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De resterende tijd kun je werken aan je ‘</a:t>
            </a:r>
            <a:r>
              <a:rPr lang="nl-NL" sz="3200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After</a:t>
            </a:r>
            <a:r>
              <a:rPr lang="nl-NL" sz="32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-opdracht’</a:t>
            </a:r>
            <a:endParaRPr lang="nl-NL" sz="32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gaan we vandaag doen?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9" y="1619514"/>
            <a:ext cx="5498408" cy="37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Voedselketen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Microplastics-</a:t>
            </a:r>
            <a:r>
              <a:rPr lang="nl-NL" sz="2800" dirty="0" err="1" smtClean="0">
                <a:latin typeface="Apple Braille" charset="0"/>
                <a:ea typeface="Apple Braille" charset="0"/>
                <a:cs typeface="Apple Braille" charset="0"/>
              </a:rPr>
              <a:t>Microbeads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Proefjes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Beat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the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Microbeads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latin typeface="Apple Braille" charset="0"/>
                <a:ea typeface="Apple Braille" charset="0"/>
                <a:cs typeface="Apple Braille" charset="0"/>
              </a:rPr>
              <a:t>Pair-Up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Google Shape;68;p15"/>
          <p:cNvSpPr txBox="1"/>
          <p:nvPr/>
        </p:nvSpPr>
        <p:spPr>
          <a:xfrm>
            <a:off x="6115079" y="1619514"/>
            <a:ext cx="5248419" cy="37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lvl="0">
              <a:buClr>
                <a:srgbClr val="00B050"/>
              </a:buClr>
              <a:buSzPts val="1440"/>
            </a:pPr>
            <a:r>
              <a:rPr lang="nl-NL" sz="2800" i="1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Wat </a:t>
            </a:r>
            <a:r>
              <a:rPr lang="nl-NL" sz="2800" i="1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heb je deze module geleerd</a:t>
            </a:r>
            <a:r>
              <a:rPr lang="nl-NL" sz="2800" i="1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?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2800" i="1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After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opdracht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Overige opdrachten</a:t>
            </a:r>
          </a:p>
          <a:p>
            <a:pPr marL="432000" lvl="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Programma 7 maart </a:t>
            </a:r>
            <a:r>
              <a:rPr lang="nl-NL" sz="2800" dirty="0" err="1" smtClean="0">
                <a:latin typeface="Apple Braille" charset="0"/>
                <a:ea typeface="Apple Braille" charset="0"/>
                <a:cs typeface="Apple Braille" charset="0"/>
              </a:rPr>
              <a:t>UniekCuraçao</a:t>
            </a: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8640"/>
            <a:ext cx="12184263" cy="685703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323519" y="0"/>
            <a:ext cx="3424334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Voedselketen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9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205344" y="301320"/>
            <a:ext cx="7866295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</a:t>
            </a: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is een voedselketen?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8" y="1619514"/>
            <a:ext cx="10496165" cy="37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lvl="0">
              <a:buClr>
                <a:srgbClr val="00B050"/>
              </a:buClr>
              <a:buSzPts val="1440"/>
            </a:pPr>
            <a:r>
              <a:rPr lang="nl-NL" sz="2200" b="1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Een voedselketen is de manier waarop we de natuur ordenen: </a:t>
            </a:r>
            <a:r>
              <a:rPr lang="nl-NL" sz="2200" b="1" i="1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wie eet wie? </a:t>
            </a:r>
            <a:endParaRPr lang="nl-NL" sz="2200" b="1" i="1" dirty="0" smtClean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De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voedselketen begint met de laagste dieren: insecten. De kleinste (bijv. bladluis) worden gegeten door die iets grotere (bijv. lieveheersbeestjes). Die worden weer door grotere opgegeten en ga zo maar door. Tenslotte worden de grootste insecten door veldmuisjes opgegeten. </a:t>
            </a:r>
            <a:endParaRPr lang="nl-NL" sz="1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Er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zijn verschillende varianten, maar uiteindelijk staat de mens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in deze tijd bovenaan in de voedselketen.</a:t>
            </a: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Degenen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die jagen noemen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wij ....... </a:t>
            </a: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Degenen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die worden gegeten noemen we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de .......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De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roofdieren worden gegeten door grotere en sterkere jagers en de prooi eet ook weer zelf kleinere wezens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op. In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de praktijk is het vaak zo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dat (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vleeseters)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en (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alleseters)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achter (planteneters)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aanjagen.</a:t>
            </a:r>
          </a:p>
        </p:txBody>
      </p:sp>
    </p:spTree>
    <p:extLst>
      <p:ext uri="{BB962C8B-B14F-4D97-AF65-F5344CB8AC3E}">
        <p14:creationId xmlns:p14="http://schemas.microsoft.com/office/powerpoint/2010/main" val="1993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8640"/>
            <a:ext cx="12184262" cy="685703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4147374" y="640080"/>
            <a:ext cx="4506176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Voedselpiramide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0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205344" y="301320"/>
            <a:ext cx="7866295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</a:t>
            </a: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zijn microplastic </a:t>
            </a:r>
            <a:r>
              <a:rPr lang="nl-NL" sz="4400" b="0" i="0" u="none" strike="noStrike" cap="none" dirty="0" err="1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beads</a:t>
            </a: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25028" y="1619514"/>
            <a:ext cx="10496165" cy="37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lvl="0">
              <a:buClr>
                <a:srgbClr val="00B050"/>
              </a:buClr>
              <a:buSzPts val="1440"/>
            </a:pPr>
            <a:r>
              <a:rPr lang="nl-NL" sz="1800" b="1" dirty="0" smtClean="0">
                <a:latin typeface="Apple Braille" charset="0"/>
                <a:ea typeface="Apple Braille" charset="0"/>
                <a:cs typeface="Apple Braille" charset="0"/>
              </a:rPr>
              <a:t>Micro plastic </a:t>
            </a:r>
            <a:r>
              <a:rPr lang="nl-NL" sz="1800" b="1" dirty="0" err="1" smtClean="0">
                <a:latin typeface="Apple Braille" charset="0"/>
                <a:ea typeface="Apple Braille" charset="0"/>
                <a:cs typeface="Apple Braille" charset="0"/>
              </a:rPr>
              <a:t>beads</a:t>
            </a:r>
            <a:r>
              <a:rPr lang="nl-NL" sz="1800" b="1" dirty="0" smtClean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zijn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kleine plastic bolletjes van 5 µm tot 1 mm die aan verzorgingsproducten worden toegevoegd voor het scrubbende, reinigende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effect. Je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vindt ze in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bijv. in gezichtsscrub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, zepen en tandpasta. De bolletjes worden gemaakt van verschillende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soorten,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p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olypropeen (PP), polyethyleen (PE), polyethyleentereftalaat (PET), nylon, PTFE (Teflon) en polymethyl </a:t>
            </a:r>
            <a:r>
              <a:rPr lang="nl-NL" sz="1800" b="1" dirty="0" err="1">
                <a:latin typeface="Apple Braille" charset="0"/>
                <a:ea typeface="Apple Braille" charset="0"/>
                <a:cs typeface="Apple Braille" charset="0"/>
              </a:rPr>
              <a:t>methaacrylaat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 (PMMA, plexiglas).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 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Micro plastic </a:t>
            </a:r>
            <a:r>
              <a:rPr lang="nl-NL" sz="1800" b="1" dirty="0" err="1">
                <a:latin typeface="Apple Braille" charset="0"/>
                <a:ea typeface="Apple Braille" charset="0"/>
                <a:cs typeface="Apple Braille" charset="0"/>
              </a:rPr>
              <a:t>beads</a:t>
            </a:r>
            <a:r>
              <a:rPr lang="nl-NL" sz="1800" b="1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zijn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alle plastic deeltjes kleiner dan 5 mm. Primaire bronnen van microplastics zijn bijvoorbeeld </a:t>
            </a:r>
            <a:r>
              <a:rPr lang="nl-NL" sz="1800" dirty="0" err="1">
                <a:latin typeface="Apple Braille" charset="0"/>
                <a:ea typeface="Apple Braille" charset="0"/>
                <a:cs typeface="Apple Braille" charset="0"/>
              </a:rPr>
              <a:t>reinigingmiddelen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 en allerlei industriële toepassingen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bijv. </a:t>
            </a:r>
            <a:r>
              <a:rPr lang="nl-NL" sz="1800" dirty="0" err="1" smtClean="0">
                <a:latin typeface="Apple Braille" charset="0"/>
                <a:ea typeface="Apple Braille" charset="0"/>
                <a:cs typeface="Apple Braille" charset="0"/>
              </a:rPr>
              <a:t>electronica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, auto’s en de medische wereld. Secundaire bronnen zijn bijvoorbeeld grotere stukken landbouwplastic, bouwfolie of verpakkingsmateriaal waaruit door UV-afbraak microplastics ontstaan die steeds verder uit elkaar vallen. </a:t>
            </a:r>
            <a:endParaRPr lang="nl-NL" sz="1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marL="108000" lvl="0">
              <a:buClr>
                <a:srgbClr val="00B050"/>
              </a:buClr>
              <a:buSzPts val="1440"/>
            </a:pPr>
            <a:r>
              <a:rPr lang="nl-NL" sz="1800" b="1" dirty="0" smtClean="0">
                <a:latin typeface="Apple Braille" charset="0"/>
                <a:ea typeface="Apple Braille" charset="0"/>
                <a:cs typeface="Apple Braille" charset="0"/>
              </a:rPr>
              <a:t>Microplastics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 komen ook in 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het milieu door het wassen </a:t>
            </a:r>
            <a:r>
              <a:rPr lang="nl-NL" sz="1800" dirty="0" smtClean="0">
                <a:latin typeface="Apple Braille" charset="0"/>
                <a:ea typeface="Apple Braille" charset="0"/>
                <a:cs typeface="Apple Braille" charset="0"/>
              </a:rPr>
              <a:t>van bijv. materialen als nylon</a:t>
            </a:r>
            <a:r>
              <a:rPr lang="nl-NL" sz="1800" dirty="0">
                <a:latin typeface="Apple Braille" charset="0"/>
                <a:ea typeface="Apple Braille" charset="0"/>
                <a:cs typeface="Apple Braille" charset="0"/>
              </a:rPr>
              <a:t>, polyester en acryl. </a:t>
            </a:r>
          </a:p>
          <a:p>
            <a:pPr marL="108000" lvl="0">
              <a:buClr>
                <a:srgbClr val="00B050"/>
              </a:buClr>
              <a:buSzPts val="1440"/>
            </a:pPr>
            <a:endParaRPr lang="nl-NL" sz="1800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-1751"/>
            <a:ext cx="12184263" cy="685703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3626427" y="556952"/>
            <a:ext cx="6247015" cy="100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err="1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Microbeads</a:t>
            </a: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en microplastic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rPr>
              <a:t>Schoonheidsproducten</a:t>
            </a:r>
            <a:endParaRPr sz="2800" b="0" i="0" u="none" strike="noStrike" cap="none" dirty="0">
              <a:solidFill>
                <a:schemeClr val="tx1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3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-1751"/>
            <a:ext cx="12184262" cy="685703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1338349" y="324195"/>
            <a:ext cx="9376755" cy="100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err="1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Microbeads</a:t>
            </a: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en microplastic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rPr>
              <a:t>Voedsel</a:t>
            </a:r>
            <a:endParaRPr sz="2800" b="0" i="0" u="none" strike="noStrike" cap="none" dirty="0">
              <a:solidFill>
                <a:schemeClr val="tx1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230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Apple Braille</vt:lpstr>
      <vt:lpstr>Noto Sans Symbols</vt:lpstr>
      <vt:lpstr>Trebuchet MS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Microsoft Office User</cp:lastModifiedBy>
  <cp:revision>14</cp:revision>
  <dcterms:modified xsi:type="dcterms:W3CDTF">2020-01-27T20:27:54Z</dcterms:modified>
</cp:coreProperties>
</file>