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6" r:id="rId3"/>
    <p:sldId id="258" r:id="rId4"/>
    <p:sldId id="271" r:id="rId5"/>
    <p:sldId id="266" r:id="rId6"/>
    <p:sldId id="267" r:id="rId7"/>
    <p:sldId id="268" r:id="rId8"/>
    <p:sldId id="269" r:id="rId9"/>
    <p:sldId id="272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gebruik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8"/>
  </p:normalViewPr>
  <p:slideViewPr>
    <p:cSldViewPr snapToGrid="0" snapToObjects="1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4892-45FC-1E4E-927D-3DFBC67586D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72D1-8DF4-CE49-97E3-9A29C152BE4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61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0C1A-FE38-114A-8753-A7C98FBE591E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3C9B-5BB8-4A44-A122-D4FC54A60B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92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11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6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4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3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0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89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15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9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19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6D6F-C6B3-2547-B23D-E74D2D1CA970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3520" cy="73088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514" y="154379"/>
            <a:ext cx="350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>
                <a:solidFill>
                  <a:srgbClr val="92D050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5400" dirty="0" err="1" smtClean="0">
                <a:solidFill>
                  <a:srgbClr val="92D050"/>
                </a:solidFill>
                <a:latin typeface="Apple Braille" charset="0"/>
                <a:ea typeface="Apple Braille" charset="0"/>
                <a:cs typeface="Apple Braille" charset="0"/>
              </a:rPr>
              <a:t>Bini</a:t>
            </a:r>
            <a:r>
              <a:rPr lang="nl-NL" sz="5400" dirty="0" smtClean="0">
                <a:solidFill>
                  <a:srgbClr val="92D050"/>
                </a:solidFill>
                <a:latin typeface="Apple Braille" charset="0"/>
                <a:ea typeface="Apple Braille" charset="0"/>
                <a:cs typeface="Apple Braille" charset="0"/>
              </a:rPr>
              <a:t> !!!</a:t>
            </a:r>
            <a:endParaRPr lang="nl-NL" sz="5400" dirty="0">
              <a:solidFill>
                <a:srgbClr val="92D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53142" y="1353787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g</a:t>
            </a:r>
            <a:r>
              <a:rPr lang="nl-NL" sz="40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astcollege </a:t>
            </a:r>
            <a:r>
              <a:rPr lang="nl-NL" sz="40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8+</a:t>
            </a:r>
            <a:endParaRPr lang="nl-NL" sz="40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09403" y="926275"/>
            <a:ext cx="4264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Laga nos disfrut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Apple Braille" charset="0"/>
                <a:cs typeface="Arial" panose="020B0604020202020204" pitchFamily="34" charset="0"/>
              </a:rPr>
              <a:t>á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endParaRPr lang="nl-NL" sz="4000" dirty="0" smtClean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Na  Roi Rincon</a:t>
            </a:r>
            <a:endParaRPr lang="nl-NL" sz="40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7506" y="296883"/>
            <a:ext cx="4080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Changing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</a:p>
          <a:p>
            <a:r>
              <a:rPr lang="nl-NL" sz="2800" dirty="0" err="1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t</a:t>
            </a:r>
            <a:r>
              <a:rPr lang="nl-NL" sz="28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he</a:t>
            </a:r>
            <a:r>
              <a:rPr lang="nl-NL" sz="28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4400" dirty="0" err="1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m</a:t>
            </a:r>
            <a:r>
              <a:rPr lang="nl-NL" sz="44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indset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of</a:t>
            </a:r>
          </a:p>
          <a:p>
            <a:r>
              <a:rPr lang="nl-NL" sz="44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genrations</a:t>
            </a:r>
            <a:endParaRPr lang="nl-NL" sz="44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2"/>
            <a:ext cx="12192000" cy="6858000"/>
          </a:xfrm>
          <a:prstGeom prst="rect">
            <a:avLst/>
          </a:prstGeom>
        </p:spPr>
      </p:pic>
      <p:sp>
        <p:nvSpPr>
          <p:cNvPr id="3" name="Google Shape;66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0" i="0" u="none" strike="noStrike" cap="none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gaan we vandaag doen?</a:t>
            </a:r>
            <a:endParaRPr sz="4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4" name="Google Shape;68;p15"/>
          <p:cNvSpPr txBox="1"/>
          <p:nvPr/>
        </p:nvSpPr>
        <p:spPr>
          <a:xfrm>
            <a:off x="1228395" y="1412780"/>
            <a:ext cx="6663454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De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organisatie</a:t>
            </a:r>
            <a:r>
              <a:rPr lang="en-US" sz="3200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opdrachten</a:t>
            </a:r>
            <a:r>
              <a:rPr lang="en-US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herkansingen</a:t>
            </a:r>
            <a:r>
              <a:rPr lang="en-US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en</a:t>
            </a:r>
            <a:r>
              <a:rPr lang="en-US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award</a:t>
            </a: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nl-NL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Terugblik op de colleges</a:t>
            </a: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nl-NL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Blik op de toekomst: 3 Stellingen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lang="nl-NL"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nl-NL" sz="32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ROI Rincon ( vertrek 15:50 tot18:00)</a:t>
            </a: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5" name="Google Shape;69;p15"/>
          <p:cNvSpPr txBox="1"/>
          <p:nvPr/>
        </p:nvSpPr>
        <p:spPr>
          <a:xfrm>
            <a:off x="5402018" y="141278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sz="32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77538" y="1009403"/>
            <a:ext cx="43669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-Inleveren van opdrachten</a:t>
            </a:r>
          </a:p>
          <a:p>
            <a:r>
              <a:rPr lang="nl-NL" sz="28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-Nakijkwerk</a:t>
            </a:r>
          </a:p>
          <a:p>
            <a:r>
              <a:rPr lang="nl-NL" sz="28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-Herkansen</a:t>
            </a:r>
          </a:p>
          <a:p>
            <a:endParaRPr lang="nl-NL" sz="2800" dirty="0" smtClean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endParaRPr lang="nl-NL" sz="28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nl-NL" sz="28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Uitrijking van filmaward</a:t>
            </a:r>
            <a:endParaRPr lang="nl-NL" sz="28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0030" y="-1"/>
            <a:ext cx="966651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9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5658" y="0"/>
            <a:ext cx="97490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9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8784" y="0"/>
            <a:ext cx="95121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1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5034" y="0"/>
            <a:ext cx="96190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3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15690" y="831272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E futuro</a:t>
            </a:r>
            <a:endParaRPr lang="nl-NL" sz="96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006" y="2967335"/>
            <a:ext cx="9046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eel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je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visie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over de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stellingen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9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Braille</vt:lpstr>
      <vt:lpstr>Arial</vt:lpstr>
      <vt:lpstr>Calibri</vt:lpstr>
      <vt:lpstr>Calibri Light</vt:lpstr>
      <vt:lpstr>Noto Sans Symbols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Claudio</cp:lastModifiedBy>
  <cp:revision>15</cp:revision>
  <dcterms:created xsi:type="dcterms:W3CDTF">2019-01-16T20:49:20Z</dcterms:created>
  <dcterms:modified xsi:type="dcterms:W3CDTF">2020-03-05T02:26:33Z</dcterms:modified>
</cp:coreProperties>
</file>